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31" r:id="rId10"/>
    <p:sldId id="268" r:id="rId11"/>
    <p:sldId id="332" r:id="rId12"/>
    <p:sldId id="333" r:id="rId13"/>
    <p:sldId id="334" r:id="rId14"/>
    <p:sldId id="346" r:id="rId15"/>
    <p:sldId id="347" r:id="rId16"/>
    <p:sldId id="348" r:id="rId17"/>
    <p:sldId id="349" r:id="rId18"/>
    <p:sldId id="350" r:id="rId19"/>
    <p:sldId id="339" r:id="rId20"/>
    <p:sldId id="340" r:id="rId21"/>
    <p:sldId id="341" r:id="rId22"/>
    <p:sldId id="342" r:id="rId23"/>
    <p:sldId id="345" r:id="rId24"/>
    <p:sldId id="32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32" autoAdjust="0"/>
    <p:restoredTop sz="91617" autoAdjust="0"/>
  </p:normalViewPr>
  <p:slideViewPr>
    <p:cSldViewPr snapToGrid="0" showGuides="1">
      <p:cViewPr varScale="1">
        <p:scale>
          <a:sx n="64" d="100"/>
          <a:sy n="64" d="100"/>
        </p:scale>
        <p:origin x="168" y="1088"/>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pPr algn="ctr"/>
            <a:r>
              <a:rPr lang="en-ID" sz="8000" dirty="0">
                <a:solidFill>
                  <a:schemeClr val="accent1"/>
                </a:solidFill>
              </a:rPr>
              <a:t>Thank You</a:t>
            </a: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dirty="0">
                <a:solidFill>
                  <a:schemeClr val="tx1"/>
                </a:solidFill>
                <a:ea typeface="Open Sans" panose="020B0606030504020204" pitchFamily="34" charset="0"/>
                <a:cs typeface="Open Sans" panose="020B0606030504020204" pitchFamily="34" charset="0"/>
              </a:rPr>
              <a:t>For The Attention</a:t>
            </a:r>
            <a:endParaRPr lang="en-US" sz="1800"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dirty="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dirty="0"/>
              <a:t>Mentor and my team</a:t>
            </a:r>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8" name="Picture Placeholder 8">
            <a:extLst>
              <a:ext uri="{FF2B5EF4-FFF2-40B4-BE49-F238E27FC236}">
                <a16:creationId xmlns:a16="http://schemas.microsoft.com/office/drawing/2014/main" id="{57A9DC02-CBB0-A646-9A8A-67D616787485}"/>
              </a:ext>
            </a:extLst>
          </p:cNvPr>
          <p:cNvPicPr>
            <a:picLocks noChangeAspect="1"/>
          </p:cNvPicPr>
          <p:nvPr/>
        </p:nvPicPr>
        <p:blipFill rotWithShape="1">
          <a:blip r:embed="rId3">
            <a:extLst>
              <a:ext uri="{28A0092B-C50C-407E-A947-70E740481C1C}">
                <a14:useLocalDpi xmlns:a14="http://schemas.microsoft.com/office/drawing/2010/main" val="0"/>
              </a:ext>
            </a:extLst>
          </a:blip>
          <a:srcRect t="714" b="714"/>
          <a:stretch>
            <a:fillRect/>
          </a:stretch>
        </p:blipFill>
        <p:spPr>
          <a:xfrm>
            <a:off x="5208134" y="3745554"/>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37659"/>
            <a:ext cx="1178383"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37659"/>
            <a:ext cx="1178383"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178383"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76258"/>
            <a:ext cx="1178383"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7"/>
            <a:ext cx="1178383"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187506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Quang</a:t>
            </a: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77450"/>
            <a:ext cx="171042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605010"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187506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6" y="5737922"/>
            <a:ext cx="1875068"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2" y="5737922"/>
            <a:ext cx="21512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2269019"/>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Home</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About</a:t>
            </a:r>
            <a:r>
              <a:rPr lang="id-ID" sz="1600" b="1" dirty="0">
                <a:ea typeface="Open Sans Light" panose="020B0306030504020204" pitchFamily="34" charset="0"/>
                <a:cs typeface="Open Sans Light" panose="020B0306030504020204" pitchFamily="34" charset="0"/>
              </a:rPr>
              <a:t> Us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Special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Offers</a:t>
            </a:r>
            <a:r>
              <a:rPr lang="id-ID" sz="1600" b="1" dirty="0">
                <a:ea typeface="Open Sans Light" panose="020B0306030504020204" pitchFamily="34" charset="0"/>
                <a:cs typeface="Open Sans Light" panose="020B0306030504020204" pitchFamily="34" charset="0"/>
              </a:rPr>
              <a:t>      New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Arrival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Products</a:t>
            </a:r>
            <a:endParaRPr lang="id-ID" sz="1600" b="1" dirty="0">
              <a:ea typeface="Open Sans Light" panose="020B0306030504020204" pitchFamily="34" charset="0"/>
              <a:cs typeface="Open Sans Light" panose="020B0306030504020204" pitchFamily="34" charset="0"/>
            </a:endParaRP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Contact</a:t>
            </a:r>
            <a:r>
              <a:rPr lang="id-ID" sz="1600" b="1" dirty="0">
                <a:ea typeface="Open Sans Light" panose="020B0306030504020204" pitchFamily="34" charset="0"/>
                <a:cs typeface="Open Sans Light" panose="020B0306030504020204" pitchFamily="34" charset="0"/>
              </a:rPr>
              <a:t>  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a:solidFill>
                  <a:schemeClr val="accent1"/>
                </a:solidFill>
                <a:latin typeface="+mj-lt"/>
              </a:rPr>
              <a:t>Solutions</a:t>
            </a: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12031</TotalTime>
  <Words>720</Words>
  <Application>Microsoft Macintosh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Poppins</vt:lpstr>
      <vt:lpstr>Arial</vt:lpstr>
      <vt:lpstr>Open Sans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Microsoft Office User</cp:lastModifiedBy>
  <cp:revision>123</cp:revision>
  <dcterms:created xsi:type="dcterms:W3CDTF">2016-11-04T05:31:34Z</dcterms:created>
  <dcterms:modified xsi:type="dcterms:W3CDTF">2021-07-29T08:38:36Z</dcterms:modified>
</cp:coreProperties>
</file>